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EC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013"/>
    <p:restoredTop sz="94652"/>
  </p:normalViewPr>
  <p:slideViewPr>
    <p:cSldViewPr snapToGrid="0" snapToObjects="1">
      <p:cViewPr>
        <p:scale>
          <a:sx n="50" d="100"/>
          <a:sy n="50" d="100"/>
        </p:scale>
        <p:origin x="392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22A0B1-D1AE-5A45-A651-D4FB72816F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377BB06D-539B-3D46-ABA4-3418428C9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932C32C-4AE1-E541-9EA3-91E030E6F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0ACE4A8F-34E2-4E4F-ACDF-903A6A7D5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DE46578-E7A1-FF4B-A421-88D4D0F87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12160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55BBB-8A4A-3240-BF72-2316D6B09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1B8174D-FE7F-584F-BDAD-315AA92B5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A243A68-C3DE-6E43-B22A-FF0D17636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8BA3EC3-0D8A-8649-8856-01784C1B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8908FC3-E8E5-1E4D-B70A-D6A8BC9EE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47265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BA164AE6-9DFD-EE40-A8D4-9E8C6B1256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E681AA03-EE68-454D-B746-C5DB882A3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FA7786E-0846-2742-810F-681F991D5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7C0CD4D-90D8-1D49-996B-9E1AD7F91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1D80D0C-552D-1947-9BB1-B1FAA262D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45320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5AAB46-AEE9-DD48-A4F3-E3E1FAAEF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E2FCCE-80E5-964C-AB16-344ABB3B2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B888D3F3-6A98-5D4C-8FE1-605CB5913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CEDC6F82-9E73-2742-8F07-11530FC1A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94DC518-44E3-CE41-AC83-11948CBFF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36853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A0C9D4-4F12-8542-8401-EC113BE1E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CA75397C-E00C-CA45-A4EE-0B2CA0B34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4501C23-2688-5146-B01D-6BB3B713F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0E82FE0F-B03D-7D49-956D-ABD80C6F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31A5F85-6EFF-F943-9A1A-7AAF49C4D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00468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6D7B7A-FB63-5E46-9CDF-CB68F79C4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04EB618-0FEC-4148-AFF0-018037EEC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2F86D4B-3310-C94F-AEFF-D616FAC04C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59130C38-AB3D-844D-B810-9DC9D5602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C9116049-1201-2E45-8C98-0E702500A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A9617004-E8BF-FD40-BCCD-BAC40DEF9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9178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CF486D-7E55-994C-A20B-56212DCC8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4969ED67-9C1F-2B41-B4C1-7C415BA40F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FF246435-4292-204C-A242-B9A60768E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B9D2EACF-8BA0-7742-AD63-471194DB7E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B4E8528-CC9E-8447-A8AB-9FE72DFE51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B49769D7-497D-B844-BE01-DEF8E05E2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E792110D-1404-894F-A8CD-3921C2333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C9136D2C-4ED7-EE4D-83E0-4E669394E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55099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93FEEC-664D-354F-A01B-43DFD4883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9B21D8BD-F3EE-7144-99C0-ACB7C2694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F8AFE04C-46D7-8340-9AFA-1430803AE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7EDDEFE-56ED-234D-893D-9356BFCC3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10753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22D83DD9-F5B0-0B48-8257-DF9D644D0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925C2D7C-EF0C-5441-812E-CA7E9A433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BB33206D-50FF-B148-AC62-5C901959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7092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C9DE85-E6E7-9749-AEC5-D96E54530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EF3DDC9-3C42-8749-B0CD-7CF27A9E2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EE7EFD87-1011-B740-BAAB-4EF3A736C6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C62B3B6-B6AB-C445-B44B-A7541BC31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B81AB65-7C94-B042-BD4F-FF63942A5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19A19DE-FEDE-3E4E-8CD8-5C88B2BB1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5933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FBA165-E318-5947-805A-7CAB631D6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54A84068-7BB2-534A-94C0-25E7803F9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71AB81D1-B278-0E40-B78B-48BD4F3F5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BDACDF58-7D5A-FA4B-B656-E0565430E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E8010B0F-3AC3-B74B-96F6-ADA27D9E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025F0AD9-EFAE-534F-803E-524CB70F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53412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A945498D-24E3-BA4D-8639-6399F7CA5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F245C395-6FE2-454D-B2CA-A7A56EE19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A916DFC-24F5-FE45-830C-937FE21858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D3EA7B-A3DA-D744-88B3-759A0FF2D748}" type="datetimeFigureOut">
              <a:rPr lang="da-DK" smtClean="0"/>
              <a:t>05.01.2021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5EBAE87-F1D2-DB42-AFBC-658B8AE80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76F5E5C-ED7C-4543-9F6C-C516B68D54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9B7A9-FC8F-FF41-A9B9-93039075679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20411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C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lede 5">
            <a:extLst>
              <a:ext uri="{FF2B5EF4-FFF2-40B4-BE49-F238E27FC236}">
                <a16:creationId xmlns:a16="http://schemas.microsoft.com/office/drawing/2014/main" id="{FAEFEA3E-2298-7E45-8D68-2B551BFDD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514350"/>
            <a:ext cx="106680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893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C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lede 5">
            <a:extLst>
              <a:ext uri="{FF2B5EF4-FFF2-40B4-BE49-F238E27FC236}">
                <a16:creationId xmlns:a16="http://schemas.microsoft.com/office/drawing/2014/main" id="{294A76DB-616E-5C4B-B5FB-136467DA2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095" y="711200"/>
            <a:ext cx="112278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65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C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lede 5">
            <a:extLst>
              <a:ext uri="{FF2B5EF4-FFF2-40B4-BE49-F238E27FC236}">
                <a16:creationId xmlns:a16="http://schemas.microsoft.com/office/drawing/2014/main" id="{7F96B968-6414-0A40-A297-DECE925450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18"/>
          <a:stretch/>
        </p:blipFill>
        <p:spPr>
          <a:xfrm>
            <a:off x="463042" y="631825"/>
            <a:ext cx="9817100" cy="559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617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C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>
            <a:extLst>
              <a:ext uri="{FF2B5EF4-FFF2-40B4-BE49-F238E27FC236}">
                <a16:creationId xmlns:a16="http://schemas.microsoft.com/office/drawing/2014/main" id="{C6ACF022-CBEB-F34F-A217-6B69AED27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" y="0"/>
            <a:ext cx="11861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69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C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>
            <a:extLst>
              <a:ext uri="{FF2B5EF4-FFF2-40B4-BE49-F238E27FC236}">
                <a16:creationId xmlns:a16="http://schemas.microsoft.com/office/drawing/2014/main" id="{79A422AA-DECF-E747-92DD-FFB45304D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449" y="0"/>
            <a:ext cx="118525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099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Office-tema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Lærke Westhoff Engelberth</dc:creator>
  <cp:lastModifiedBy>Lærke Westhoff Engelberth</cp:lastModifiedBy>
  <cp:revision>2</cp:revision>
  <dcterms:created xsi:type="dcterms:W3CDTF">2021-01-05T11:38:30Z</dcterms:created>
  <dcterms:modified xsi:type="dcterms:W3CDTF">2021-01-05T11:58:22Z</dcterms:modified>
</cp:coreProperties>
</file>

<file path=docProps/thumbnail.jpeg>
</file>